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5"/>
  </p:notesMasterIdLst>
  <p:sldIdLst>
    <p:sldId id="267" r:id="rId2"/>
    <p:sldId id="268" r:id="rId3"/>
    <p:sldId id="269" r:id="rId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Source Sans Pro" panose="020B0604020202020204" charset="0"/>
      <p:regular r:id="rId10"/>
      <p:bold r:id="rId11"/>
      <p:italic r:id="rId12"/>
      <p:boldItalic r:id="rId13"/>
    </p:embeddedFont>
    <p:embeddedFont>
      <p:font typeface="Raleway" panose="020B0604020202020204" charset="0"/>
      <p:regular r:id="rId14"/>
      <p:bold r:id="rId15"/>
      <p:italic r:id="rId16"/>
      <p:boldItalic r:id="rId17"/>
    </p:embeddedFont>
    <p:embeddedFont>
      <p:font typeface="Candara" panose="020E0502030303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5C0D8E-5901-425C-8E31-1DAC64A6F577}">
  <a:tblStyle styleId="{675C0D8E-5901-425C-8E31-1DAC64A6F57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8"/>
    <p:restoredTop sz="94569"/>
  </p:normalViewPr>
  <p:slideViewPr>
    <p:cSldViewPr snapToGrid="0">
      <p:cViewPr varScale="1">
        <p:scale>
          <a:sx n="87" d="100"/>
          <a:sy n="87" d="100"/>
        </p:scale>
        <p:origin x="822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viewProps" Target="view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ba65821514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ba65821514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ba6582151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ba65821514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a6582151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a6582151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AMAZING PLACES AROUND THE WORLD PRESENTATION</a:t>
            </a:r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2246" y="1440750"/>
            <a:ext cx="3559500" cy="3561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Speaking presentation</a:t>
            </a:r>
            <a:endParaRPr dirty="0"/>
          </a:p>
        </p:txBody>
      </p:sp>
      <p:sp>
        <p:nvSpPr>
          <p:cNvPr id="145" name="Google Shape;145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000000"/>
                </a:solidFill>
              </a:rPr>
              <a:t>Choose </a:t>
            </a:r>
            <a:r>
              <a:rPr lang="es" dirty="0">
                <a:solidFill>
                  <a:srgbClr val="000000"/>
                </a:solidFill>
              </a:rPr>
              <a:t>a city that you like. </a:t>
            </a:r>
            <a:endParaRPr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dirty="0">
                <a:solidFill>
                  <a:srgbClr val="000000"/>
                </a:solidFill>
              </a:rPr>
              <a:t>Describe it with adjectives (it is a big city, it is polluted, it is very modern)</a:t>
            </a:r>
            <a:endParaRPr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dirty="0">
                <a:solidFill>
                  <a:srgbClr val="000000"/>
                </a:solidFill>
              </a:rPr>
              <a:t>Make a map with 5 places that it has. </a:t>
            </a:r>
            <a:endParaRPr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dirty="0">
                <a:solidFill>
                  <a:srgbClr val="000000"/>
                </a:solidFill>
              </a:rPr>
              <a:t>Explain the places that this city has. (There is a famous museum called…) </a:t>
            </a:r>
            <a:endParaRPr lang="es" dirty="0" smtClean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b="1" dirty="0" smtClean="0">
                <a:solidFill>
                  <a:srgbClr val="000000"/>
                </a:solidFill>
              </a:rPr>
              <a:t>At </a:t>
            </a:r>
            <a:r>
              <a:rPr lang="es" b="1" dirty="0">
                <a:solidFill>
                  <a:srgbClr val="000000"/>
                </a:solidFill>
              </a:rPr>
              <a:t>least 5.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dirty="0">
                <a:solidFill>
                  <a:srgbClr val="000000"/>
                </a:solidFill>
              </a:rPr>
              <a:t>Shows the place where they are by saying the prepositions (the bakery is in front the hospital)</a:t>
            </a:r>
            <a:endParaRPr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dirty="0">
                <a:solidFill>
                  <a:srgbClr val="000000"/>
                </a:solidFill>
              </a:rPr>
              <a:t>Express the things that you can and can’t do there </a:t>
            </a:r>
            <a:r>
              <a:rPr lang="es" b="1" dirty="0">
                <a:solidFill>
                  <a:srgbClr val="000000"/>
                </a:solidFill>
              </a:rPr>
              <a:t>(at least 6 things)</a:t>
            </a:r>
            <a:endParaRPr b="1"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dirty="0">
                <a:solidFill>
                  <a:srgbClr val="000000"/>
                </a:solidFill>
              </a:rPr>
              <a:t>Say why you like this city.</a:t>
            </a:r>
            <a:endParaRPr dirty="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dirty="0" smtClean="0">
                <a:solidFill>
                  <a:srgbClr val="000000"/>
                </a:solidFill>
              </a:rPr>
              <a:t>Max. 5</a:t>
            </a:r>
            <a:r>
              <a:rPr lang="es" dirty="0" smtClean="0">
                <a:solidFill>
                  <a:srgbClr val="000000"/>
                </a:solidFill>
              </a:rPr>
              <a:t> </a:t>
            </a:r>
            <a:r>
              <a:rPr lang="es" dirty="0">
                <a:solidFill>
                  <a:srgbClr val="000000"/>
                </a:solidFill>
              </a:rPr>
              <a:t>minutes and </a:t>
            </a:r>
            <a:r>
              <a:rPr lang="es" b="1" dirty="0">
                <a:solidFill>
                  <a:srgbClr val="000000"/>
                </a:solidFill>
              </a:rPr>
              <a:t>the students don’t read</a:t>
            </a:r>
            <a:endParaRPr b="1" dirty="0">
              <a:solidFill>
                <a:srgbClr val="000000"/>
              </a:solidFill>
            </a:endParaRPr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0850" y="-79850"/>
            <a:ext cx="1673150" cy="16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" name="Google Shape;151;p26"/>
          <p:cNvGraphicFramePr/>
          <p:nvPr>
            <p:extLst>
              <p:ext uri="{D42A27DB-BD31-4B8C-83A1-F6EECF244321}">
                <p14:modId xmlns:p14="http://schemas.microsoft.com/office/powerpoint/2010/main" val="1742700327"/>
              </p:ext>
            </p:extLst>
          </p:nvPr>
        </p:nvGraphicFramePr>
        <p:xfrm>
          <a:off x="721675" y="354975"/>
          <a:ext cx="7480400" cy="4232150"/>
        </p:xfrm>
        <a:graphic>
          <a:graphicData uri="http://schemas.openxmlformats.org/drawingml/2006/table">
            <a:tbl>
              <a:tblPr bandRow="1" bandCol="1">
                <a:noFill/>
                <a:tableStyleId>{675C0D8E-5901-425C-8E31-1DAC64A6F577}</a:tableStyleId>
              </a:tblPr>
              <a:tblGrid>
                <a:gridCol w="3845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3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6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4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7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3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STUDENT’S NAME: </a:t>
                      </a:r>
                      <a:endParaRPr sz="13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3025" marR="73025" marT="0" marB="0"/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AMAZING PLACES AROUND THE WORLD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5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COURSE 2</a:t>
                      </a:r>
                      <a:endParaRPr sz="15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575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The student is able to: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3025" marR="73025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3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SCORE</a:t>
                      </a: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3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GRADE</a:t>
                      </a: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000">
                <a:tc gridSpan="2"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SzPts val="1500"/>
                        <a:buFont typeface="Candara"/>
                        <a:buAutoNum type="arabicPeriod"/>
                      </a:pPr>
                      <a:r>
                        <a:rPr lang="es" sz="15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Express ideas in a clear, connected and logical way.</a:t>
                      </a:r>
                      <a:endParaRPr sz="15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3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20</a:t>
                      </a: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  <a:p>
                      <a:pPr marL="0" lvl="0" indent="0" algn="ctr" rtl="0">
                        <a:spcBef>
                          <a:spcPts val="1000"/>
                        </a:spcBef>
                        <a:spcAft>
                          <a:spcPts val="1000"/>
                        </a:spcAft>
                        <a:buNone/>
                      </a:pP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8875">
                <a:tc gridSpan="2"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SzPts val="1500"/>
                        <a:buFont typeface="Candara"/>
                        <a:buAutoNum type="arabicPeriod"/>
                      </a:pPr>
                      <a:r>
                        <a:rPr lang="es" sz="15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Well-use grammar structures such as there is/there are, adjectives and prepositions of place</a:t>
                      </a:r>
                      <a:endParaRPr sz="15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3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10</a:t>
                      </a: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1950">
                <a:tc gridSpan="2"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SzPts val="1500"/>
                        <a:buFont typeface="Candara"/>
                        <a:buAutoNum type="arabicPeriod"/>
                      </a:pPr>
                      <a:r>
                        <a:rPr lang="es" sz="1500" b="1" dirty="0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Use appropriate vocabulary to express why this place is his/her favorite and explain what activities you can do/can’t do there</a:t>
                      </a:r>
                      <a:endParaRPr sz="1500" b="1" dirty="0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3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10</a:t>
                      </a: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5300">
                <a:tc gridSpan="2"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SzPts val="1500"/>
                        <a:buFont typeface="Candara"/>
                        <a:buAutoNum type="arabicPeriod"/>
                      </a:pPr>
                      <a:r>
                        <a:rPr lang="es" sz="15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Good pronunciation according to the level 2.</a:t>
                      </a:r>
                      <a:endParaRPr sz="15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3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5</a:t>
                      </a: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1125">
                <a:tc rowSpan="2" gridSpan="2">
                  <a:txBody>
                    <a:bodyPr/>
                    <a:lstStyle/>
                    <a:p>
                      <a:pPr marL="457200" lvl="0" indent="-32385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SzPts val="1500"/>
                        <a:buFont typeface="Candara"/>
                        <a:buAutoNum type="arabicPeriod"/>
                      </a:pPr>
                      <a:r>
                        <a:rPr lang="es" sz="1500" b="1" dirty="0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Present a </a:t>
                      </a:r>
                      <a:r>
                        <a:rPr lang="es" sz="1500" b="1" dirty="0" smtClean="0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5 </a:t>
                      </a:r>
                      <a:r>
                        <a:rPr lang="es" sz="15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minutes </a:t>
                      </a:r>
                      <a:r>
                        <a:rPr lang="es" sz="1500" b="1" smtClean="0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presentation , </a:t>
                      </a:r>
                      <a:r>
                        <a:rPr lang="es" sz="1500" b="1" dirty="0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by avoiding reading out loud</a:t>
                      </a:r>
                      <a:endParaRPr sz="1500" b="1" dirty="0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 rowSpan="2"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300" b="1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5</a:t>
                      </a: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endParaRPr sz="1300" b="1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9500">
                <a:tc gridSpan="2"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s" sz="1300" b="1" dirty="0">
                          <a:latin typeface="Candara"/>
                          <a:ea typeface="Candara"/>
                          <a:cs typeface="Candara"/>
                          <a:sym typeface="Candara"/>
                        </a:rPr>
                        <a:t>TOTAL: </a:t>
                      </a:r>
                      <a:endParaRPr sz="1300" b="1" dirty="0">
                        <a:latin typeface="Candara"/>
                        <a:ea typeface="Candara"/>
                        <a:cs typeface="Candara"/>
                        <a:sym typeface="Candara"/>
                      </a:endParaRPr>
                    </a:p>
                  </a:txBody>
                  <a:tcPr marL="73025" marR="73025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205</Words>
  <Application>Microsoft Office PowerPoint</Application>
  <PresentationFormat>Presentación en pantalla (16:9)</PresentationFormat>
  <Paragraphs>29</Paragraphs>
  <Slides>3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9" baseType="lpstr">
      <vt:lpstr>Calibri</vt:lpstr>
      <vt:lpstr>Source Sans Pro</vt:lpstr>
      <vt:lpstr>Raleway</vt:lpstr>
      <vt:lpstr>Arial</vt:lpstr>
      <vt:lpstr>Candara</vt:lpstr>
      <vt:lpstr>Plum</vt:lpstr>
      <vt:lpstr>AMAZING PLACES AROUND THE WORLD PRESENTATION</vt:lpstr>
      <vt:lpstr>Speaking presentation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AMAZING PLACES AROUND THE WORLD PRESENTATION</dc:title>
  <cp:lastModifiedBy>Jan</cp:lastModifiedBy>
  <cp:revision>2</cp:revision>
  <dcterms:modified xsi:type="dcterms:W3CDTF">2022-03-30T11:54:39Z</dcterms:modified>
</cp:coreProperties>
</file>